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7077075" cy="9363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E91E5-E099-4306-9CA3-3CBEC716629E}" type="datetimeFigureOut">
              <a:rPr lang="en-US" smtClean="0"/>
              <a:pPr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5B8AB-FDCC-48C9-ABA3-DC843C34C08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15240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/>
              <a:t>Fitness Protection 15 App Revisions 2022</a:t>
            </a:r>
            <a:endParaRPr lang="en-US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533400"/>
            <a:ext cx="853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Correct Workouts (Make sure each workout matches the sequence on the New Proper Form PDF that I will provide) Only a few out of sequence now.</a:t>
            </a:r>
          </a:p>
          <a:p>
            <a:pPr marL="342900" indent="-342900"/>
            <a:r>
              <a:rPr lang="en-US" dirty="0"/>
              <a:t>	</a:t>
            </a:r>
            <a:r>
              <a:rPr lang="en-US" dirty="0" smtClean="0"/>
              <a:t>-Need to upload new Proper Form PDF Sheet</a:t>
            </a:r>
            <a:endParaRPr lang="en-US" dirty="0"/>
          </a:p>
        </p:txBody>
      </p:sp>
      <p:pic>
        <p:nvPicPr>
          <p:cNvPr id="6" name="Picture 5" descr="IMG_157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" y="1568733"/>
            <a:ext cx="4191000" cy="1936467"/>
          </a:xfrm>
          <a:prstGeom prst="rect">
            <a:avLst/>
          </a:prstGeom>
        </p:spPr>
      </p:pic>
      <p:pic>
        <p:nvPicPr>
          <p:cNvPr id="7" name="Picture 6" descr="IMG_157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71600" y="3671887"/>
            <a:ext cx="6400800" cy="2957513"/>
          </a:xfrm>
          <a:prstGeom prst="rect">
            <a:avLst/>
          </a:prstGeom>
        </p:spPr>
      </p:pic>
      <p:pic>
        <p:nvPicPr>
          <p:cNvPr id="8" name="Picture 7" descr="IMG_1575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72000" y="1568733"/>
            <a:ext cx="4122898" cy="190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4800" y="304800"/>
            <a:ext cx="8534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My Account Button</a:t>
            </a:r>
          </a:p>
          <a:p>
            <a:r>
              <a:rPr lang="en-US" dirty="0" smtClean="0"/>
              <a:t>(change to better Icon)</a:t>
            </a:r>
          </a:p>
          <a:p>
            <a:r>
              <a:rPr lang="en-US" dirty="0" smtClean="0"/>
              <a:t>Needs to: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</a:t>
            </a:r>
            <a:r>
              <a:rPr lang="en-US" dirty="0"/>
              <a:t>S</a:t>
            </a:r>
            <a:r>
              <a:rPr lang="en-US" dirty="0" smtClean="0"/>
              <a:t>ave your profile each time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Easy to edit your profile / change picture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Log in for the App is your email  -  Password is cell #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Make sure you can easily log back in without an error </a:t>
            </a:r>
            <a:endParaRPr lang="en-US" dirty="0"/>
          </a:p>
        </p:txBody>
      </p:sp>
      <p:pic>
        <p:nvPicPr>
          <p:cNvPr id="9" name="Picture 8" descr="IMG_160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867400" y="304800"/>
            <a:ext cx="2895600" cy="6266807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2743200" y="533400"/>
            <a:ext cx="5486400" cy="76200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4800" y="304800"/>
            <a:ext cx="5562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3"/>
            </a:pPr>
            <a:r>
              <a:rPr lang="en-US" dirty="0" smtClean="0"/>
              <a:t>Invite Workout Partners Functions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If you invite multiple friends or get invited by a friend, your name only shows up once on the home screen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Make sure the invite connects – even if you already have the app downloaded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Ability to remove workout partners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Workout Partners Counter – Needs to count workouts per week starting Mon 12:01am thru Sun 11:59pm</a:t>
            </a:r>
          </a:p>
          <a:p>
            <a:pPr marL="342900" indent="-342900"/>
            <a:endParaRPr lang="en-US" dirty="0" smtClean="0"/>
          </a:p>
          <a:p>
            <a:pPr marL="342900" indent="-342900">
              <a:buFont typeface="Arial" pitchFamily="34" charset="0"/>
              <a:buChar char="•"/>
            </a:pPr>
            <a:endParaRPr lang="en-US" dirty="0"/>
          </a:p>
        </p:txBody>
      </p:sp>
      <p:pic>
        <p:nvPicPr>
          <p:cNvPr id="9" name="Picture 8" descr="IMG_160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867400" y="304800"/>
            <a:ext cx="2895600" cy="62668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667000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dirty="0" smtClean="0"/>
              <a:t>4. Update New Logo and App Icon and App Screen Buttons (3D Play buttons) (all the same size)</a:t>
            </a:r>
            <a:endParaRPr lang="en-US" dirty="0"/>
          </a:p>
        </p:txBody>
      </p:sp>
      <p:pic>
        <p:nvPicPr>
          <p:cNvPr id="6" name="Picture 5" descr="BLACCKK.jpg"/>
          <p:cNvPicPr>
            <a:picLocks noChangeAspect="1"/>
          </p:cNvPicPr>
          <p:nvPr/>
        </p:nvPicPr>
        <p:blipFill>
          <a:blip r:embed="rId3" cstate="print"/>
          <a:srcRect l="33333" t="20667" r="34167" b="22000"/>
          <a:stretch>
            <a:fillRect/>
          </a:stretch>
        </p:blipFill>
        <p:spPr>
          <a:xfrm>
            <a:off x="1371600" y="3886200"/>
            <a:ext cx="2073349" cy="2286000"/>
          </a:xfrm>
          <a:prstGeom prst="rect">
            <a:avLst/>
          </a:prstGeom>
        </p:spPr>
      </p:pic>
      <p:pic>
        <p:nvPicPr>
          <p:cNvPr id="7" name="Picture 6" descr="fitness-protection.jpg3 (1).jpg"/>
          <p:cNvPicPr>
            <a:picLocks noChangeAspect="1"/>
          </p:cNvPicPr>
          <p:nvPr/>
        </p:nvPicPr>
        <p:blipFill>
          <a:blip r:embed="rId4" cstate="print"/>
          <a:srcRect l="72178" t="37778" r="8417" b="38889"/>
          <a:stretch>
            <a:fillRect/>
          </a:stretch>
        </p:blipFill>
        <p:spPr>
          <a:xfrm>
            <a:off x="3657600" y="4419600"/>
            <a:ext cx="1600200" cy="16002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5029200" y="2438400"/>
            <a:ext cx="1066800" cy="6858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5029200" y="2819400"/>
            <a:ext cx="1066800" cy="3048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752600" y="36576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Updated Logo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733800" y="4126468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Updated Icon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4800" y="304800"/>
            <a:ext cx="8534400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5. Repeats “You have finished the 15 minute workout” a second time after you push play on the Fat Blaster Bonus.  Remove that extra voice repeat</a:t>
            </a:r>
          </a:p>
          <a:p>
            <a:endParaRPr lang="en-US" dirty="0"/>
          </a:p>
          <a:p>
            <a:r>
              <a:rPr lang="en-US" dirty="0" smtClean="0"/>
              <a:t>6. Make the rest period before the Fat Blaster Bonus starts (10 Seconds).  Right now it is 5 seconds)</a:t>
            </a:r>
          </a:p>
          <a:p>
            <a:endParaRPr lang="en-US" dirty="0"/>
          </a:p>
          <a:p>
            <a:r>
              <a:rPr lang="en-US" dirty="0" smtClean="0"/>
              <a:t>7. Fix Admin Website  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More User Friendly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Change or Add Workouts easily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Manage Users Easily.  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Shows User status (active, deleted etc)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Easily send messages (text and email to users)</a:t>
            </a:r>
          </a:p>
          <a:p>
            <a:endParaRPr lang="en-US" dirty="0" smtClean="0"/>
          </a:p>
          <a:p>
            <a:pPr marL="342900" indent="-342900"/>
            <a:r>
              <a:rPr lang="en-US" dirty="0" smtClean="0"/>
              <a:t>8.  Workouts per week count starts Monday – Sunday</a:t>
            </a:r>
          </a:p>
          <a:p>
            <a:pPr marL="342900" indent="-342900">
              <a:buAutoNum type="arabicPeriod" startAt="7"/>
            </a:pPr>
            <a:endParaRPr lang="en-US" dirty="0"/>
          </a:p>
          <a:p>
            <a:pPr marL="342900" indent="-342900"/>
            <a:r>
              <a:rPr lang="en-US" dirty="0" smtClean="0"/>
              <a:t>9. Run Ads on App – During Rest Periods </a:t>
            </a:r>
          </a:p>
          <a:p>
            <a:pPr marL="342900" indent="-342900"/>
            <a:r>
              <a:rPr lang="en-US" dirty="0" smtClean="0"/>
              <a:t>     Need to enable Ads for App </a:t>
            </a:r>
            <a:r>
              <a:rPr lang="en-US" dirty="0" smtClean="0"/>
              <a:t>stores</a:t>
            </a:r>
          </a:p>
          <a:p>
            <a:pPr marL="342900" indent="-342900"/>
            <a:endParaRPr lang="en-US" dirty="0" smtClean="0"/>
          </a:p>
          <a:p>
            <a:pPr marL="342900" indent="-342900"/>
            <a:r>
              <a:rPr lang="en-US" dirty="0" smtClean="0"/>
              <a:t>Set up in both Google Play and Apple App</a:t>
            </a:r>
          </a:p>
          <a:p>
            <a:pPr marL="342900" indent="-342900"/>
            <a:r>
              <a:rPr lang="en-US" dirty="0" smtClean="0"/>
              <a:t>Stores and make sure they are working</a:t>
            </a:r>
          </a:p>
          <a:p>
            <a:pPr marL="342900" indent="-342900"/>
            <a:r>
              <a:rPr lang="en-US" dirty="0" smtClean="0"/>
              <a:t>Properly.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65073" y="4614504"/>
            <a:ext cx="4194412" cy="193869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/>
          <a:srcRect l="3633" r="53633" b="38208"/>
          <a:stretch/>
        </p:blipFill>
        <p:spPr>
          <a:xfrm>
            <a:off x="4565073" y="5825750"/>
            <a:ext cx="1988127" cy="72052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648200" y="4614504"/>
            <a:ext cx="1905000" cy="12112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648200" y="4766904"/>
            <a:ext cx="1905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Run Ads During Rest Periods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4800" y="304800"/>
            <a:ext cx="8534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App Icon Gradiant Backgroun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957512" y="2262187"/>
            <a:ext cx="3228975" cy="23336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3009</TotalTime>
  <Words>315</Words>
  <Application>Microsoft Office PowerPoint</Application>
  <PresentationFormat>On-screen Show (4:3)</PresentationFormat>
  <Paragraphs>51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Slide 1</vt:lpstr>
      <vt:lpstr>Slide 2</vt:lpstr>
      <vt:lpstr>Slide 3</vt:lpstr>
      <vt:lpstr>Slide 4</vt:lpstr>
      <vt:lpstr>Slide 5</vt:lpstr>
    </vt:vector>
  </TitlesOfParts>
  <Company>American Express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mjgamble</dc:creator>
  <cp:lastModifiedBy>mjgamble</cp:lastModifiedBy>
  <cp:revision>14</cp:revision>
  <dcterms:created xsi:type="dcterms:W3CDTF">2022-01-29T14:34:48Z</dcterms:created>
  <dcterms:modified xsi:type="dcterms:W3CDTF">2022-02-17T18:12:56Z</dcterms:modified>
</cp:coreProperties>
</file>

<file path=docProps/thumbnail.jpeg>
</file>